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7BB2B-8F75-4C4F-8B87-DFD305ADB319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6139D-E149-4577-934F-18F25C3E5A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Famous Foods of Germany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Bratwurst- Sausage that is usually composed of veal, pork or beef. Basically a traditional German sausage.</a:t>
            </a:r>
          </a:p>
          <a:p>
            <a:r>
              <a:rPr lang="en-US" dirty="0" smtClean="0"/>
              <a:t>2. </a:t>
            </a:r>
            <a:r>
              <a:rPr lang="en-US" dirty="0" err="1" smtClean="0"/>
              <a:t>Hendl</a:t>
            </a:r>
            <a:r>
              <a:rPr lang="en-US" dirty="0" smtClean="0"/>
              <a:t>- Whole grilled chicken marinated with pepper and other spices this dish is known as </a:t>
            </a:r>
            <a:r>
              <a:rPr lang="en-US" i="1" dirty="0" err="1" smtClean="0"/>
              <a:t>Brathühnchen</a:t>
            </a:r>
            <a:r>
              <a:rPr lang="en-US" dirty="0" smtClean="0"/>
              <a:t>, </a:t>
            </a:r>
            <a:r>
              <a:rPr lang="en-US" i="1" dirty="0" err="1" smtClean="0"/>
              <a:t>Brathähnchen</a:t>
            </a:r>
            <a:r>
              <a:rPr lang="en-US" dirty="0" smtClean="0"/>
              <a:t>, and in eastern Germany, also as </a:t>
            </a:r>
            <a:r>
              <a:rPr lang="en-US" i="1" dirty="0" smtClean="0"/>
              <a:t>Broiler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3. Sauerkraut- Fermented shredded cabbage.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62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Famous Foods of Germany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Foods of Germany </dc:title>
  <dc:creator>teacher</dc:creator>
  <cp:lastModifiedBy>teacher</cp:lastModifiedBy>
  <cp:revision>2</cp:revision>
  <dcterms:created xsi:type="dcterms:W3CDTF">2013-03-05T19:11:31Z</dcterms:created>
  <dcterms:modified xsi:type="dcterms:W3CDTF">2013-03-05T19:22:57Z</dcterms:modified>
</cp:coreProperties>
</file>